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72" r:id="rId4"/>
    <p:sldId id="274" r:id="rId5"/>
    <p:sldId id="277" r:id="rId6"/>
    <p:sldId id="27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165527-F766-45A8-8E13-3373F77A7254}">
          <p14:sldIdLst>
            <p14:sldId id="270"/>
            <p14:sldId id="271"/>
            <p14:sldId id="272"/>
            <p14:sldId id="274"/>
            <p14:sldId id="277"/>
            <p14:sldId id="273"/>
            <p14:sldId id="258"/>
            <p14:sldId id="259"/>
            <p14:sldId id="260"/>
            <p14:sldId id="261"/>
            <p14:sldId id="262"/>
            <p14:sldId id="263"/>
            <p14:sldId id="26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1" clrIdx="0">
    <p:extLst>
      <p:ext uri="{19B8F6BF-5375-455C-9EA6-DF929625EA0E}">
        <p15:presenceInfo xmlns:p15="http://schemas.microsoft.com/office/powerpoint/2012/main" userId="Huawe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6398C-F328-444B-B183-4158CAB47FA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F8B6-F7BE-4987-8E9B-0A190480C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8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53FD-38CA-4E35-A722-3BBA1CBB4E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1D33-94D3-4A89-A762-25602BF79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8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53FD-38CA-4E35-A722-3BBA1CBB4E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1D33-94D3-4A89-A762-25602BF79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2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53FD-38CA-4E35-A722-3BBA1CBB4E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1D33-94D3-4A89-A762-25602BF79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6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53FD-38CA-4E35-A722-3BBA1CBB4E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1D33-94D3-4A89-A762-25602BF79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8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53FD-38CA-4E35-A722-3BBA1CBB4E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1D33-94D3-4A89-A762-25602BF79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4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53FD-38CA-4E35-A722-3BBA1CBB4E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1D33-94D3-4A89-A762-25602BF79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53FD-38CA-4E35-A722-3BBA1CBB4E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1D33-94D3-4A89-A762-25602BF79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6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53FD-38CA-4E35-A722-3BBA1CBB4E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1D33-94D3-4A89-A762-25602BF79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3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53FD-38CA-4E35-A722-3BBA1CBB4E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1D33-94D3-4A89-A762-25602BF79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9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53FD-38CA-4E35-A722-3BBA1CBB4E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1D33-94D3-4A89-A762-25602BF79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0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53FD-38CA-4E35-A722-3BBA1CBB4E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1D33-94D3-4A89-A762-25602BF79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8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53FD-38CA-4E35-A722-3BBA1CBB4E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1D33-94D3-4A89-A762-25602BF79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9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aisa.kasimova@mail.r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-id.usedocs.com/article/4274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365125"/>
            <a:ext cx="9117272" cy="1190625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Регистрация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9584" y="1825625"/>
            <a:ext cx="9692633" cy="125932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зайти на сайт 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leader-id.ru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75A5A-B649-0E52-0B28-027DDB9C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" y="365124"/>
            <a:ext cx="2885034" cy="11906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0F33FB-7576-F77B-AC4F-B5BF2F5BD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245" y="2941984"/>
            <a:ext cx="10069755" cy="39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1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365125"/>
            <a:ext cx="9117272" cy="1190625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Регистрация на командные мероприятия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4176" y="1825625"/>
            <a:ext cx="3897573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После перехода по ссылке Лидеру команды необходимо подтвердить участника команды.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157" t="29642" r="31269" b="23171"/>
          <a:stretch/>
        </p:blipFill>
        <p:spPr>
          <a:xfrm>
            <a:off x="4722125" y="1689148"/>
            <a:ext cx="7151427" cy="50018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920E1F-6B7B-5770-E259-1D2E01EE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8" y="366927"/>
            <a:ext cx="288365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6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365125"/>
            <a:ext cx="9117272" cy="1190625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Регистрация на командные мероприятия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4176" y="1825625"/>
            <a:ext cx="5030337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После создания команды необходимо подать заявку на участие в мероприятии. Для этого необходимо нажать кнопку «Подать заявку» и выбрать команду, участие в которой предполагается в этом мероприятии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0187" t="42783" r="28022" b="9831"/>
          <a:stretch/>
        </p:blipFill>
        <p:spPr>
          <a:xfrm>
            <a:off x="5581934" y="1745567"/>
            <a:ext cx="6100550" cy="511243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C2E5E5-FCC1-A3D1-0408-8D13CD126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2" y="366927"/>
            <a:ext cx="288365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2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365125"/>
            <a:ext cx="9117272" cy="1190625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Регистрация на командные мероприятия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4177" y="1825625"/>
            <a:ext cx="4443484" cy="435133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выбрать участников, которые будут участвовать в мероприятии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188" t="28447" r="26342" b="32927"/>
          <a:stretch/>
        </p:blipFill>
        <p:spPr>
          <a:xfrm>
            <a:off x="5036024" y="1825625"/>
            <a:ext cx="7014948" cy="462234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D608E4-4D5F-0938-9F76-BE6A587B5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8" y="365125"/>
            <a:ext cx="288365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9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365125"/>
            <a:ext cx="9117272" cy="1190625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Регистрация на командные мероприятия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4177" y="1825625"/>
            <a:ext cx="4443484" cy="435133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выбрать участников, которые будут участвовать в мероприятии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188" t="28447" r="26342" b="32927"/>
          <a:stretch/>
        </p:blipFill>
        <p:spPr>
          <a:xfrm>
            <a:off x="5036024" y="1825625"/>
            <a:ext cx="7014948" cy="462234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E5A268-04D4-5C4D-5877-44EE57401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2" y="365125"/>
            <a:ext cx="288365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58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778D54-D7C2-64EA-C07F-B446C7470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914" y="401348"/>
            <a:ext cx="2396171" cy="14025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4813-51A9-3B0F-2419-7DA5634D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292" y="4828309"/>
            <a:ext cx="9223663" cy="162834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Касимова Т.М.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инновационной деятельности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трансфера технологий ДГУ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taisa.kasimova@mail.ru</a:t>
            </a:r>
            <a:endParaRPr lang="ru-RU" sz="40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2C7D43E-D08D-8208-D4F5-6176257B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3" y="1542742"/>
            <a:ext cx="11727872" cy="234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8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8800" dirty="0">
                <a:solidFill>
                  <a:srgbClr val="0070C0"/>
                </a:solidFill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62B422-8A02-4046-9094-7CBEC969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96" y="4541423"/>
            <a:ext cx="2078916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3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365125"/>
            <a:ext cx="9117272" cy="1190625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Регистрация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28656" y="1609399"/>
            <a:ext cx="7922316" cy="515854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регистрационные поля: • Фамилия, Имя, Отчество, пол, дата рождения, пароль, </a:t>
            </a:r>
            <a:r>
              <a:rPr lang="ru-RU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телефон, город • Название компании (если </a:t>
            </a:r>
            <a:r>
              <a:rPr lang="ru-RU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безработный,то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указывается «не работаю») • Должность (есть выбор - безработный)</a:t>
            </a:r>
          </a:p>
          <a:p>
            <a:pPr algn="just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Ставим галочку – «Я НЕ РОБОТ».</a:t>
            </a:r>
          </a:p>
          <a:p>
            <a:pPr algn="just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 Далее нажимаем кнопку - «ЗАРЕГИСТРИРОВАТЬСЯ».</a:t>
            </a:r>
          </a:p>
          <a:p>
            <a:pPr algn="just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 Можно авторизоваться в системе через одну из социальных сетей.</a:t>
            </a:r>
          </a:p>
          <a:p>
            <a:pPr algn="just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После подтверждения регистрации на электронный адрес, указанный Вами в форме регистрации, будет отправлено письмо с ссылкой для подтверждения. Необходимо подтвердить (пройти по ссылке, т.е. нажать на нее). Бывают случаи, когда система не направляет на эл. почту ссылку для подтверждения регистрации. В этом случае Вы можете сразу пользоваться своим профилем.</a:t>
            </a:r>
          </a:p>
          <a:p>
            <a:pPr marL="0" indent="0" algn="just">
              <a:buNone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выполнения данных действий Вы зарегистрированы на платформе </a:t>
            </a:r>
            <a:r>
              <a:rPr lang="ru-RU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75A5A-B649-0E52-0B28-027DDB9C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" y="365124"/>
            <a:ext cx="2885034" cy="1190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32D83A-2385-8FF9-6B67-444B83559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" y="1609399"/>
            <a:ext cx="3974523" cy="479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4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365125"/>
            <a:ext cx="9117272" cy="1190625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Заполнение карточки «Образование»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75A5A-B649-0E52-0B28-027DDB9C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" y="365124"/>
            <a:ext cx="2885034" cy="11906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C5C543-473E-ED88-CDCE-5E2B8C315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2" y="1673226"/>
            <a:ext cx="4608394" cy="29819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CB94EE-1C4D-BC07-5DF4-1AF12200B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756" y="2867891"/>
            <a:ext cx="7342882" cy="32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2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365125"/>
            <a:ext cx="9117272" cy="1190625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Заполнение карточки «Образование»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75A5A-B649-0E52-0B28-027DDB9C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" y="365124"/>
            <a:ext cx="2885034" cy="11906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3EA624-0FE6-085F-21E0-C776B7CA1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4" t="9091" r="11415" b="7273"/>
          <a:stretch/>
        </p:blipFill>
        <p:spPr>
          <a:xfrm>
            <a:off x="2105892" y="1555749"/>
            <a:ext cx="7730608" cy="524176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90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365125"/>
            <a:ext cx="9117272" cy="1190625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Регистрация несовершеннолетних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75A5A-B649-0E52-0B28-027DDB9C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" y="365124"/>
            <a:ext cx="2885034" cy="1190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18095B-683F-DF33-5544-0B53F40C9578}"/>
              </a:ext>
            </a:extLst>
          </p:cNvPr>
          <p:cNvSpPr txBox="1"/>
          <p:nvPr/>
        </p:nvSpPr>
        <p:spPr>
          <a:xfrm>
            <a:off x="48666" y="1671843"/>
            <a:ext cx="8527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sng" dirty="0">
                <a:effectLst/>
                <a:latin typeface="Arial" panose="020B0604020202020204" pitchFamily="34" charset="0"/>
                <a:hlinkClick r:id="rId3"/>
              </a:rPr>
              <a:t>https://leader-id.usedocs.com/article/42745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58F6A8-A8F0-47E1-239A-EC127169CA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95" t="7374" r="15171" b="5324"/>
          <a:stretch/>
        </p:blipFill>
        <p:spPr>
          <a:xfrm>
            <a:off x="5036128" y="2195063"/>
            <a:ext cx="6241472" cy="44398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881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365125"/>
            <a:ext cx="9117272" cy="1190625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Регистрация на командные мероприятия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9585" y="1825625"/>
            <a:ext cx="3924870" cy="435133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зайти на сайт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leader-id.ru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авторизоваться и пройти в личном кабинете в раздел «Мои команды»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54290" t="10131" r="1717" b="39297"/>
          <a:stretch/>
        </p:blipFill>
        <p:spPr>
          <a:xfrm>
            <a:off x="4490115" y="1825625"/>
            <a:ext cx="7424381" cy="47984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75A5A-B649-0E52-0B28-027DDB9C0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" y="365124"/>
            <a:ext cx="2885034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1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365125"/>
            <a:ext cx="9117272" cy="1190625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Регистрация на командные мероприятия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4868" y="1897039"/>
            <a:ext cx="6217693" cy="118735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разделе «Мои команды»            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«Создать команду»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776" t="51344" r="28582" b="24366"/>
          <a:stretch/>
        </p:blipFill>
        <p:spPr>
          <a:xfrm>
            <a:off x="114868" y="3534770"/>
            <a:ext cx="6499604" cy="23015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571" y="1685484"/>
            <a:ext cx="4997924" cy="5055371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429621" y="2470150"/>
            <a:ext cx="1037229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28B137-349B-C78D-B8CF-9DC2BA24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2" y="362671"/>
            <a:ext cx="288365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3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0"/>
            <a:ext cx="9117272" cy="1190625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Регистрация на командные мероприятия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8516" y="1473959"/>
            <a:ext cx="4866564" cy="4730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Заполнить необходимые поля в описании команды:</a:t>
            </a:r>
          </a:p>
          <a:p>
            <a:pPr marL="3600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Название команды</a:t>
            </a:r>
          </a:p>
          <a:p>
            <a:pPr marL="3600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Краткое описание (чем компания занимается, на что нацелена, какие у нее ценности)</a:t>
            </a:r>
          </a:p>
          <a:p>
            <a:pPr marL="3600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 какому рынку НТИ относится ваша команда, если есть такой рынок</a:t>
            </a:r>
          </a:p>
          <a:p>
            <a:pPr marL="360000" inden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Сохранить изменения.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329" t="25859" r="27575" b="17994"/>
          <a:stretch/>
        </p:blipFill>
        <p:spPr>
          <a:xfrm>
            <a:off x="4817660" y="1310716"/>
            <a:ext cx="6905767" cy="50582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9D65F-BB28-98C7-4F5C-24D300A2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2" y="0"/>
            <a:ext cx="288365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0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365125"/>
            <a:ext cx="9117272" cy="1190625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Регистрация на командные мероприятия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4176" y="1825625"/>
            <a:ext cx="3542731" cy="435133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После сохранения команды вы получите ссылку, которую можно отправить членам вашей команды для добавления в состав.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365" t="38203" r="29478" b="25161"/>
          <a:stretch/>
        </p:blipFill>
        <p:spPr>
          <a:xfrm>
            <a:off x="4067033" y="2161672"/>
            <a:ext cx="7983939" cy="38717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EAB611-879C-C219-9E95-EA729192A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2" y="366927"/>
            <a:ext cx="288365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6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413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Регистрация</vt:lpstr>
      <vt:lpstr>Регистрация</vt:lpstr>
      <vt:lpstr>Заполнение карточки «Образование»</vt:lpstr>
      <vt:lpstr>Заполнение карточки «Образование»</vt:lpstr>
      <vt:lpstr>Регистрация несовершеннолетних</vt:lpstr>
      <vt:lpstr>Регистрация на командные мероприятия </vt:lpstr>
      <vt:lpstr>Регистрация на командные мероприятия </vt:lpstr>
      <vt:lpstr>Регистрация на командные мероприятия </vt:lpstr>
      <vt:lpstr>Регистрация на командные мероприятия </vt:lpstr>
      <vt:lpstr>Регистрация на командные мероприятия </vt:lpstr>
      <vt:lpstr>Регистрация на командные мероприятия </vt:lpstr>
      <vt:lpstr>Регистрация на командные мероприятия </vt:lpstr>
      <vt:lpstr>Регистрация на командные мероприятия </vt:lpstr>
      <vt:lpstr>Касимова Т.М. начальник отдела инновационной деятельности  и трансфера технологий ДГУ taisa.kasimova@mail.ru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на командные мероприятия</dc:title>
  <dc:creator>Пользователь</dc:creator>
  <cp:lastModifiedBy>Huawei</cp:lastModifiedBy>
  <cp:revision>19</cp:revision>
  <dcterms:created xsi:type="dcterms:W3CDTF">2021-10-28T16:37:46Z</dcterms:created>
  <dcterms:modified xsi:type="dcterms:W3CDTF">2022-09-27T10:39:47Z</dcterms:modified>
</cp:coreProperties>
</file>