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6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D9A7-B6FB-400D-935B-80DE037C0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85924-03F1-407E-824D-92359F89A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96D30-4420-4615-B665-1682D5A3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CDA23-C1CD-494F-B06F-50D2E5CC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2A077-0FA9-41D0-A62C-D89E5944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6EB-DC82-4741-8544-CAC3E4DD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9564F-1773-4DC2-AE33-32FF24160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30C75-8BE7-4A12-AE1C-E47F3A12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C8007-F187-4153-BA1E-4254ABD1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17B92-B30A-41BB-8E9B-A6E3680D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5B0B02-EFE6-4E0B-BCFA-D3A6C7E3CF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54F07-5FF1-4DE6-9515-23B2D1EA8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1C5E6-23DC-4D51-92AF-B0A725A8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6F50A-1B28-4521-ABFF-049B97BE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80FF-009F-422D-97A6-16EA928D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15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A83B-535E-4878-830D-9970C3BD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1357-8F97-4232-BFB3-C342CBDE5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9E3DC-5308-4316-99D5-3D3CFE43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AD19-15E9-4445-B98F-B373C33B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BB5F8-36F5-4472-AF1B-3C6DCE4E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6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B1C2-87D9-47D5-812E-94D027CB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F9974-571C-47ED-B110-E7FB5A76B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D19C8-21D6-4332-A466-2F8C9CC4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C964-68D1-4F35-901A-C9CDE2A0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D4055-6707-4108-A165-39C1A40F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8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6865-41F2-4E51-8DAF-22F52863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AA8E-A2B1-43B7-A6CA-191C84C61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5CC7D-180C-4445-A9E4-670F59031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21EAA-538B-41B9-8AC1-EB4F34CF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4974-190E-4760-A953-A87D00F6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EFE39-9D0A-47A6-B2CC-A141FDD8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67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E0D0-C2FF-4A3F-AAFE-1FA91676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F7579-875D-4DF6-9883-BB323547B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0AE81-DBE2-44CF-B681-0C529F6AF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D7E97-0DD3-42B1-AAEC-8BB2637A3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1D0AEF-7E3E-433A-A21C-246F38B8D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49C3C-AA11-4749-AD21-8138D722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2E649-EBF5-4420-96C3-BB13A0B5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BB67F-065C-4377-9634-806286FD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1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99FC-B37C-478F-9558-13D5D78C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E1FCD-1AA9-45A0-9413-0420F372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67D17-64FD-47DE-8872-3548FB65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44EC7-A6B1-4BDE-9636-274616A7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1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58395-7677-4F37-8800-1A4270FCE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BD1AF-F7A7-4B8E-9C8F-CD9F82AE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15251-F674-474F-9728-7CDD7AFA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87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FED29-2BFB-488B-8A77-62B059EA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EC7F2-B000-4395-9906-5EE3958FE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4ABAF-1AB3-4DF4-81A5-6190E12A1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ACF44-7A33-4D40-AEE2-C01415B0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31598-0737-46E5-A5C5-E314B40F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0E691-A365-44E1-8760-D953994A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0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ED34-1A41-4C93-8CCC-55F7D82F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7044A-9AFC-484B-A289-4D6DBF285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4BF0B-B15C-4170-80BF-EC317F3F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EE528-32CC-491E-9C3A-9387BF63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766D-D526-46C7-90FD-F87C83D4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DE0FE-9DD5-431F-9BB1-5EAD0B49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3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2DA64-3072-4B2C-AE5E-8FA0B7C9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D8C96-7474-4F0A-A1E1-A5383B41A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C6CCD-A118-4187-9A87-BF76DA9C8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0874-943A-4F78-B109-39E8CF1E4B29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30A9B-2B93-4040-A4D0-24D71C354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23F3F-0DC0-4F51-9054-11EC0CD9D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DDDA-CD60-44F1-ACA4-9092D4C5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0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6E1235B-1D51-0D4E-9CDD-10A079BD0AFB}"/>
              </a:ext>
            </a:extLst>
          </p:cNvPr>
          <p:cNvSpPr txBox="1">
            <a:spLocks/>
          </p:cNvSpPr>
          <p:nvPr/>
        </p:nvSpPr>
        <p:spPr>
          <a:xfrm>
            <a:off x="582804" y="4778033"/>
            <a:ext cx="5154805" cy="20900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Название проекта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4282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E6244F25-C160-4753-96CA-6F74E7E72CB2}"/>
              </a:ext>
            </a:extLst>
          </p:cNvPr>
          <p:cNvSpPr txBox="1">
            <a:spLocks/>
          </p:cNvSpPr>
          <p:nvPr/>
        </p:nvSpPr>
        <p:spPr>
          <a:xfrm>
            <a:off x="562764" y="1884295"/>
            <a:ext cx="10515600" cy="124074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(Почему именно сейчас ваше решение будет актуально, на фоне остальных? Что обострило актуальность вашего проекта? В чём заключается проблема, которую вы собираетесь решить с помощью своего проекта?  После заполнения этого слайда, удалите надпись выделенную желтым!)</a:t>
            </a:r>
            <a:endParaRPr lang="ru-RU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99" y="3104940"/>
            <a:ext cx="10516511" cy="32452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2902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C01F564-999A-5E46-B46B-E843A8A9F742}"/>
              </a:ext>
            </a:extLst>
          </p:cNvPr>
          <p:cNvSpPr txBox="1">
            <a:spLocks/>
          </p:cNvSpPr>
          <p:nvPr/>
        </p:nvSpPr>
        <p:spPr>
          <a:xfrm>
            <a:off x="381894" y="2125785"/>
            <a:ext cx="10515600" cy="1068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(Кто является потребителем вашего продукта? Для кого проект рассчитан, кто будет являться вашим потенциальным покупателем? После заполнения слайда, удалите желтый текст!)</a:t>
            </a:r>
            <a:endParaRPr lang="ru-RU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77" y="3428999"/>
            <a:ext cx="4950381" cy="300194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9538" y="3413866"/>
            <a:ext cx="4950381" cy="30055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9097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357150-143A-284D-B492-25F55076F508}"/>
              </a:ext>
            </a:extLst>
          </p:cNvPr>
          <p:cNvSpPr txBox="1">
            <a:spLocks/>
          </p:cNvSpPr>
          <p:nvPr/>
        </p:nvSpPr>
        <p:spPr>
          <a:xfrm>
            <a:off x="492426" y="2235258"/>
            <a:ext cx="11516917" cy="842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(Что это? Как это выглядит? Как работает? И так далее…</a:t>
            </a:r>
            <a:r>
              <a:rPr lang="ru-RU" sz="2800" dirty="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После заполнения слайда, удалите желтый текст!)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5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A653F9-2F03-544E-808D-29A71FFE86B5}"/>
              </a:ext>
            </a:extLst>
          </p:cNvPr>
          <p:cNvSpPr txBox="1">
            <a:spLocks/>
          </p:cNvSpPr>
          <p:nvPr/>
        </p:nvSpPr>
        <p:spPr>
          <a:xfrm>
            <a:off x="512642" y="2256413"/>
            <a:ext cx="11166716" cy="809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Конкуренты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Они есть всегда! </a:t>
            </a:r>
            <a:r>
              <a:rPr lang="ru-RU" sz="160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100%. Назовите хотя бы 2-х или 3-х основных конкурентов, а также ваши главные преимущества перед ними. После заполнения слайда, удалите желтый текст!)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453D3F29-BF22-433B-A26A-FEBA82E8E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80541"/>
              </p:ext>
            </p:extLst>
          </p:nvPr>
        </p:nvGraphicFramePr>
        <p:xfrm>
          <a:off x="663248" y="3525667"/>
          <a:ext cx="11166716" cy="27241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91679">
                  <a:extLst>
                    <a:ext uri="{9D8B030D-6E8A-4147-A177-3AD203B41FA5}">
                      <a16:colId xmlns:a16="http://schemas.microsoft.com/office/drawing/2014/main" val="1708549314"/>
                    </a:ext>
                  </a:extLst>
                </a:gridCol>
                <a:gridCol w="2791679">
                  <a:extLst>
                    <a:ext uri="{9D8B030D-6E8A-4147-A177-3AD203B41FA5}">
                      <a16:colId xmlns:a16="http://schemas.microsoft.com/office/drawing/2014/main" val="715355948"/>
                    </a:ext>
                  </a:extLst>
                </a:gridCol>
                <a:gridCol w="2791679">
                  <a:extLst>
                    <a:ext uri="{9D8B030D-6E8A-4147-A177-3AD203B41FA5}">
                      <a16:colId xmlns:a16="http://schemas.microsoft.com/office/drawing/2014/main" val="2799817153"/>
                    </a:ext>
                  </a:extLst>
                </a:gridCol>
                <a:gridCol w="2791679">
                  <a:extLst>
                    <a:ext uri="{9D8B030D-6E8A-4147-A177-3AD203B41FA5}">
                      <a16:colId xmlns:a16="http://schemas.microsoft.com/office/drawing/2014/main" val="405858292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Преимущества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Конкурент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Конкурент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Конкурент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373827"/>
                  </a:ext>
                </a:extLst>
              </a:tr>
              <a:tr h="74041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804488"/>
                  </a:ext>
                </a:extLst>
              </a:tr>
              <a:tr h="74041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683099"/>
                  </a:ext>
                </a:extLst>
              </a:tr>
              <a:tr h="74041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7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2C7BA4D-9E68-DB4F-ADF8-47878BD8B3C6}"/>
              </a:ext>
            </a:extLst>
          </p:cNvPr>
          <p:cNvSpPr txBox="1">
            <a:spLocks/>
          </p:cNvSpPr>
          <p:nvPr/>
        </p:nvSpPr>
        <p:spPr>
          <a:xfrm>
            <a:off x="457199" y="2497574"/>
            <a:ext cx="11277601" cy="8325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Планы развития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(Напишите, как планируете развиваться. Что в общем делаем дальше-то? После заполнения слайда, удалите желтый текст!)</a:t>
            </a:r>
            <a:endParaRPr lang="ru-RU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B0967C1-7ED4-4440-9435-21704200BA55}"/>
              </a:ext>
            </a:extLst>
          </p:cNvPr>
          <p:cNvSpPr txBox="1">
            <a:spLocks/>
          </p:cNvSpPr>
          <p:nvPr/>
        </p:nvSpPr>
        <p:spPr>
          <a:xfrm>
            <a:off x="572813" y="2505915"/>
            <a:ext cx="10515600" cy="822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mtClean="0">
                <a:latin typeface="Arial" panose="020B0604020202020204" pitchFamily="34" charset="0"/>
                <a:cs typeface="Arial" panose="020B0604020202020204" pitchFamily="34" charset="0"/>
              </a:rPr>
              <a:t>Команда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(Вставьте фотографии всех членов вашй команды и под каждым назовите роль в проекте,опыт, </a:t>
            </a:r>
            <a:r>
              <a:rPr lang="en-US" sz="160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ru-RU" sz="160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участника и название команды. После заполнения слайда, удалите желтый текст!)</a:t>
            </a:r>
            <a:endParaRPr lang="ru-RU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6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2C7BA4D-9E68-DB4F-ADF8-47878BD8B3C6}"/>
              </a:ext>
            </a:extLst>
          </p:cNvPr>
          <p:cNvSpPr txBox="1">
            <a:spLocks/>
          </p:cNvSpPr>
          <p:nvPr/>
        </p:nvSpPr>
        <p:spPr>
          <a:xfrm>
            <a:off x="457199" y="2489573"/>
            <a:ext cx="11277601" cy="1076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 экспертам от команды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(Что вы хотите получить (услышать) от экспертов? В чем вам необходима помощь или подсказка? Важно понимать, что эксперт не всегда может оказаться профессионалом по вашему проекту и может не знать технической части. Поэтому задавайте правильные вопросы!</a:t>
            </a:r>
            <a:endParaRPr lang="ru-RU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1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B9FB77A-3850-45B8-BFD1-FDC4BB6A5A5B}"/>
              </a:ext>
            </a:extLst>
          </p:cNvPr>
          <p:cNvSpPr txBox="1">
            <a:spLocks/>
          </p:cNvSpPr>
          <p:nvPr/>
        </p:nvSpPr>
        <p:spPr>
          <a:xfrm>
            <a:off x="603476" y="4730990"/>
            <a:ext cx="4914378" cy="11505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62EB72B-FA0C-401A-8BFB-49A26DD988BC}"/>
              </a:ext>
            </a:extLst>
          </p:cNvPr>
          <p:cNvSpPr txBox="1">
            <a:spLocks/>
          </p:cNvSpPr>
          <p:nvPr/>
        </p:nvSpPr>
        <p:spPr>
          <a:xfrm>
            <a:off x="603476" y="5622144"/>
            <a:ext cx="4914378" cy="14952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Ссылка на соц. сеть:</a:t>
            </a:r>
          </a:p>
        </p:txBody>
      </p:sp>
    </p:spTree>
    <p:extLst>
      <p:ext uri="{BB962C8B-B14F-4D97-AF65-F5344CB8AC3E}">
        <p14:creationId xmlns:p14="http://schemas.microsoft.com/office/powerpoint/2010/main" val="421284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владислав федюков</dc:creator>
  <cp:lastModifiedBy>Пользователь Windows</cp:lastModifiedBy>
  <cp:revision>17</cp:revision>
  <dcterms:created xsi:type="dcterms:W3CDTF">2021-11-19T10:49:55Z</dcterms:created>
  <dcterms:modified xsi:type="dcterms:W3CDTF">2022-10-17T19:04:13Z</dcterms:modified>
</cp:coreProperties>
</file>